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05" r:id="rId5"/>
    <p:sldId id="309" r:id="rId6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AE8"/>
    <a:srgbClr val="476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94" autoAdjust="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61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AA3114B-0CDD-4419-A4DE-E0C29A2AE1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C25048-78D1-4821-8E2B-7A77CCA12F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pPr rtl="0"/>
            <a:fld id="{9347C1C4-E474-4240-93E7-DFB7421C2C11}" type="datetime1">
              <a:rPr lang="es-ES" smtClean="0"/>
              <a:t>10/10/2024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1924695-047D-4CC8-8801-1AA37457E7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F00293-63F6-438D-A9A8-024975FD55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DD56CFAD-C154-4C9C-AD01-665A5055065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78791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s-ES"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s-ES" sz="1200"/>
            </a:lvl1pPr>
          </a:lstStyle>
          <a:p>
            <a:pPr rtl="0"/>
            <a:fld id="{424FCACF-6754-467E-9E88-CC384D668E81}" type="datetime1">
              <a:rPr lang="es-ES" smtClean="0"/>
              <a:t>10/10/2024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es-ES"/>
            </a:defPPr>
          </a:lstStyle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s-ES"/>
            </a:def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s-ES"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s-ES" sz="1200"/>
            </a:lvl1pPr>
          </a:lstStyle>
          <a:p>
            <a:pPr rtl="0"/>
            <a:fld id="{F5B62BC0-7DC4-4569-951D-2BB9475345C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44641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F5B62BC0-7DC4-4569-951D-2BB9475345C6}" type="slidenum">
              <a:rPr lang="es-ES" noProof="0" smtClean="0"/>
              <a:t>1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73471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F5B62BC0-7DC4-4569-951D-2BB9475345C6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6119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7">
            <a:extLst>
              <a:ext uri="{FF2B5EF4-FFF2-40B4-BE49-F238E27FC236}">
                <a16:creationId xmlns:a16="http://schemas.microsoft.com/office/drawing/2014/main" id="{02728A58-8DE2-4B1C-B6CA-F2AED56F45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2"/>
            <a:ext cx="12192000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lang="es-ES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Haga clic para agregar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9D7CAC-EE78-4BAE-94EA-EBE4BB1181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909" y="2335192"/>
            <a:ext cx="9792182" cy="218761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lIns="914400" tIns="91440" rIns="914400" rtlCol="0" anchor="ctr"/>
          <a:lstStyle>
            <a:lvl1pPr algn="ctr">
              <a:defRPr lang="es-ES" sz="5400" b="1" cap="all" spc="1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</p:spTree>
    <p:extLst>
      <p:ext uri="{BB962C8B-B14F-4D97-AF65-F5344CB8AC3E}">
        <p14:creationId xmlns:p14="http://schemas.microsoft.com/office/powerpoint/2010/main" val="114832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z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CE5E8994-67B0-7A02-C300-3232691564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532671" y="0"/>
            <a:ext cx="7659329" cy="6858000"/>
          </a:xfrm>
          <a:prstGeom prst="rect">
            <a:avLst/>
          </a:prstGeom>
          <a:solidFill>
            <a:schemeClr val="accent2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DD96D4A-16D3-4C35-A383-2DF039D54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3791" y="787869"/>
            <a:ext cx="2743200" cy="2142144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rtlCol="0" anchor="ctr"/>
          <a:lstStyle>
            <a:lvl1pPr algn="ctr">
              <a:lnSpc>
                <a:spcPct val="100000"/>
              </a:lnSpc>
              <a:defRPr lang="es-ES"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2EA6B5C4-24E3-C021-071B-DFF6C6CC497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33449" y="3429000"/>
            <a:ext cx="2920796" cy="2927350"/>
          </a:xfrm>
          <a:prstGeom prst="rect">
            <a:avLst/>
          </a:prstGeom>
        </p:spPr>
        <p:txBody>
          <a:bodyPr rtlCol="0"/>
          <a:lstStyle>
            <a:lvl1pPr marL="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800" spc="100" baseline="0"/>
            </a:lvl1pPr>
            <a:lvl2pPr marL="45720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600" spc="100" baseline="0"/>
            </a:lvl2pPr>
            <a:lvl3pPr marL="91440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400" spc="100" baseline="0"/>
            </a:lvl3pPr>
            <a:lvl4pPr marL="137160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200" spc="100" baseline="0"/>
            </a:lvl4pPr>
            <a:lvl5pPr marL="182880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200" spc="100" baseline="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FF255611-8280-41F3-A5FA-821E144AEA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220928" y="787869"/>
            <a:ext cx="6292646" cy="5432263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lang="es-ES"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lang="es-ES" sz="1600" cap="all" baseline="0">
                <a:solidFill>
                  <a:schemeClr val="accent5">
                    <a:lumMod val="50000"/>
                  </a:schemeClr>
                </a:solidFill>
              </a:defRPr>
            </a:lvl2pPr>
            <a:lvl3pPr marL="914400" indent="0">
              <a:buNone/>
              <a:defRPr lang="es-ES" sz="1400" cap="all" baseline="0">
                <a:solidFill>
                  <a:schemeClr val="accent5">
                    <a:lumMod val="50000"/>
                  </a:schemeClr>
                </a:solidFill>
              </a:defRPr>
            </a:lvl3pPr>
            <a:lvl4pPr marL="1371600" indent="0">
              <a:buNone/>
              <a:defRPr lang="es-ES" sz="1200" cap="all" baseline="0">
                <a:solidFill>
                  <a:schemeClr val="accent5">
                    <a:lumMod val="50000"/>
                  </a:schemeClr>
                </a:solidFill>
              </a:defRPr>
            </a:lvl4pPr>
            <a:lvl5pPr marL="1828800" indent="0">
              <a:buNone/>
              <a:defRPr lang="es-ES" sz="1200" cap="all" baseline="0"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es-ES"/>
              <a:t>Haga clic para agregar contenido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453DB9-3C4B-4136-96D2-08A7D5AD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1464841-801A-499A-BFD2-9731D2D8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9C78F9D-CD73-4D53-A871-D6C0B643A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 lang="es-E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880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estra competenc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1225E-57F6-4605-A684-F9B30F1F66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0559" y="1"/>
            <a:ext cx="4952999" cy="2182482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lIns="731520" rIns="731520" rtlCol="0" anchor="ctr"/>
          <a:lstStyle>
            <a:lvl1pPr algn="ctr">
              <a:defRPr lang="es-ES" sz="2400" cap="all" spc="1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7" name="Marcador de posición de imagen 8">
            <a:extLst>
              <a:ext uri="{FF2B5EF4-FFF2-40B4-BE49-F238E27FC236}">
                <a16:creationId xmlns:a16="http://schemas.microsoft.com/office/drawing/2014/main" id="{C93927AF-DF09-4CE5-8767-B2ECF0215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42932" y="0"/>
            <a:ext cx="7249067" cy="2182483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lang="es-ES"/>
            </a:lvl1pPr>
          </a:lstStyle>
          <a:p>
            <a:pPr rtl="0"/>
            <a:r>
              <a:rPr lang="es-ES"/>
              <a:t>Haga clic para agregar foto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FE8D114B-8AAB-41D6-AFCF-750066A652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9728" y="2924355"/>
            <a:ext cx="3769525" cy="3300645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/>
              <a:t>Haga clic para agregar texto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6E5C19A-AE6A-FEDE-6B3C-9B1701F4C50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933262" y="2932801"/>
            <a:ext cx="6411912" cy="3300851"/>
          </a:xfrm>
          <a:prstGeom prst="rect">
            <a:avLst/>
          </a:prstGeom>
        </p:spPr>
        <p:txBody>
          <a:bodyPr rtlCol="0"/>
          <a:lstStyle>
            <a:lvl1pPr marL="283464" indent="-283464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 lang="es-ES" sz="1800" spc="100" baseline="0"/>
            </a:lvl1pPr>
            <a:lvl2pPr marL="914400" indent="-283464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 lang="es-ES" sz="1800" spc="100" baseline="0"/>
            </a:lvl2pPr>
            <a:lvl3pPr marL="1371600" indent="-283464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 lang="es-ES" sz="1800" spc="100" baseline="0"/>
            </a:lvl3pPr>
            <a:lvl4pPr marL="1828800" indent="-283464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 lang="es-ES" sz="1800" spc="100" baseline="0"/>
            </a:lvl4pPr>
            <a:lvl5pPr marL="2286000" indent="-283464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defRPr lang="es-ES" sz="1800" spc="100" baseline="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8" name="Marcador de fecha 3">
            <a:extLst>
              <a:ext uri="{FF2B5EF4-FFF2-40B4-BE49-F238E27FC236}">
                <a16:creationId xmlns:a16="http://schemas.microsoft.com/office/drawing/2014/main" id="{8751D887-2419-4911-A7CC-9B5A598D7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9" name="Marcador de pie de página 4">
            <a:extLst>
              <a:ext uri="{FF2B5EF4-FFF2-40B4-BE49-F238E27FC236}">
                <a16:creationId xmlns:a16="http://schemas.microsoft.com/office/drawing/2014/main" id="{B8B214E0-C574-4CE5-8FF0-E0F965A4A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6C033920-FB08-49F3-8A75-14E68EF78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1951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A96722F2-1968-8B82-9382-187D808D9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8F6663C8-5425-48D7-9E9D-F2B794222F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41541"/>
            <a:ext cx="10515600" cy="1215894"/>
          </a:xfrm>
          <a:prstGeom prst="rect">
            <a:avLst/>
          </a:prstGeom>
        </p:spPr>
        <p:txBody>
          <a:bodyPr rtlCol="0" anchor="b"/>
          <a:lstStyle>
            <a:lvl1pPr algn="ctr">
              <a:defRPr lang="es-ES" sz="2400" cap="all" spc="1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30" name="Marcador de contenido 29">
            <a:extLst>
              <a:ext uri="{FF2B5EF4-FFF2-40B4-BE49-F238E27FC236}">
                <a16:creationId xmlns:a16="http://schemas.microsoft.com/office/drawing/2014/main" id="{E7176063-74EF-4FC1-A687-2F5900412F55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859468" y="2674190"/>
            <a:ext cx="10494331" cy="360584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lang="es-ES" sz="1400" cap="all" baseline="0"/>
            </a:lvl1pPr>
            <a:lvl2pPr marL="457200" indent="0">
              <a:buNone/>
              <a:defRPr lang="es-ES"/>
            </a:lvl2pPr>
            <a:lvl3pPr marL="914400" indent="0">
              <a:buNone/>
              <a:defRPr lang="es-ES"/>
            </a:lvl3pPr>
            <a:lvl4pPr marL="1371600" indent="0">
              <a:buNone/>
              <a:defRPr lang="es-ES"/>
            </a:lvl4pPr>
            <a:lvl5pPr marL="1828800" indent="0">
              <a:buNone/>
              <a:defRPr lang="es-ES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058ECB-2935-45B1-80F1-ED38302C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8FC42CC-A62B-40E8-907A-F15D7C216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33E0735-85DE-48C3-8FE9-0754F9ABD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>
            <a:defPPr>
              <a:defRPr lang="es-ES"/>
            </a:defPPr>
          </a:lstStyle>
          <a:p>
            <a:pPr rtl="0"/>
            <a:fld id="{EA87306C-81BA-4795-A5CA-9392456A8C1E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11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cias 2">
    <p:bg>
      <p:bgPr>
        <a:solidFill>
          <a:schemeClr val="accent5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906EC1-D867-4113-B1E4-72ADCC4B15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30061" y="1541398"/>
            <a:ext cx="4442603" cy="212482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rtlCol="0" anchor="ctr"/>
          <a:lstStyle>
            <a:lvl1pPr algn="ctr">
              <a:defRPr lang="es-ES" sz="2400" cap="all" spc="10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Agregar título</a:t>
            </a:r>
          </a:p>
        </p:txBody>
      </p:sp>
      <p:sp>
        <p:nvSpPr>
          <p:cNvPr id="38" name="Marcador de texto 10">
            <a:extLst>
              <a:ext uri="{FF2B5EF4-FFF2-40B4-BE49-F238E27FC236}">
                <a16:creationId xmlns:a16="http://schemas.microsoft.com/office/drawing/2014/main" id="{34C23C4D-3C16-4A17-BF8A-A9C4E2F013E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30061" y="3984426"/>
            <a:ext cx="4442603" cy="242499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/>
              <a:t>Haga clic para agregar texto</a:t>
            </a:r>
          </a:p>
        </p:txBody>
      </p:sp>
      <p:sp>
        <p:nvSpPr>
          <p:cNvPr id="11" name="Marcador de posición de imagen 8">
            <a:extLst>
              <a:ext uri="{FF2B5EF4-FFF2-40B4-BE49-F238E27FC236}">
                <a16:creationId xmlns:a16="http://schemas.microsoft.com/office/drawing/2014/main" id="{50298920-F98C-4AFF-A39F-BB5644F96EB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71736" y="0"/>
            <a:ext cx="5420263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lang="es-ES"/>
            </a:lvl1pPr>
          </a:lstStyle>
          <a:p>
            <a:pPr rtl="0"/>
            <a:r>
              <a:rPr lang="es-ES"/>
              <a:t>Haga clic para agregar foto</a:t>
            </a:r>
          </a:p>
        </p:txBody>
      </p:sp>
    </p:spTree>
    <p:extLst>
      <p:ext uri="{BB962C8B-B14F-4D97-AF65-F5344CB8AC3E}">
        <p14:creationId xmlns:p14="http://schemas.microsoft.com/office/powerpoint/2010/main" val="425779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">
    <p:bg>
      <p:bgPr>
        <a:solidFill>
          <a:schemeClr val="accent5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8">
            <a:extLst>
              <a:ext uri="{FF2B5EF4-FFF2-40B4-BE49-F238E27FC236}">
                <a16:creationId xmlns:a16="http://schemas.microsoft.com/office/drawing/2014/main" id="{50298920-F98C-4AFF-A39F-BB5644F96EB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772276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rtlCol="0"/>
          <a:lstStyle>
            <a:lvl1pPr marL="0" indent="0" algn="ctr">
              <a:buNone/>
              <a:defRPr lang="es-ES">
                <a:solidFill>
                  <a:schemeClr val="tx1"/>
                </a:solidFill>
              </a:defRPr>
            </a:lvl1pPr>
          </a:lstStyle>
          <a:p>
            <a:pPr rtl="0"/>
            <a:r>
              <a:rPr lang="es-ES"/>
              <a:t>Haga clic para agregar una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D906EC1-D867-4113-B1E4-72ADCC4B15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4747" y="2365057"/>
            <a:ext cx="4377400" cy="2160644"/>
          </a:xfrm>
          <a:prstGeom prst="rect">
            <a:avLst/>
          </a:prstGeom>
          <a:gradFill>
            <a:gsLst>
              <a:gs pos="50000">
                <a:schemeClr val="accent1">
                  <a:lumMod val="5000"/>
                  <a:lumOff val="95000"/>
                  <a:alpha val="0"/>
                </a:schemeClr>
              </a:gs>
              <a:gs pos="50000">
                <a:schemeClr val="accent5">
                  <a:alpha val="10000"/>
                </a:schemeClr>
              </a:gs>
            </a:gsLst>
            <a:lin ang="0" scaled="0"/>
          </a:gradFill>
          <a:ln w="28575">
            <a:solidFill>
              <a:schemeClr val="bg1"/>
            </a:solidFill>
          </a:ln>
        </p:spPr>
        <p:txBody>
          <a:bodyPr rtlCol="0" anchor="ctr"/>
          <a:lstStyle>
            <a:lvl1pPr algn="ctr">
              <a:defRPr lang="es-ES" sz="2400" cap="all" spc="1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Agregar título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FB3EFFF7-FFC6-16DF-B4AB-DD5A1A1DA92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27896" y="0"/>
            <a:ext cx="3344379" cy="6858000"/>
          </a:xfrm>
          <a:custGeom>
            <a:avLst/>
            <a:gdLst>
              <a:gd name="connsiteX0" fmla="*/ 0 w 3344379"/>
              <a:gd name="connsiteY0" fmla="*/ 0 h 6858000"/>
              <a:gd name="connsiteX1" fmla="*/ 3344379 w 3344379"/>
              <a:gd name="connsiteY1" fmla="*/ 0 h 6858000"/>
              <a:gd name="connsiteX2" fmla="*/ 3344379 w 3344379"/>
              <a:gd name="connsiteY2" fmla="*/ 6858000 h 6858000"/>
              <a:gd name="connsiteX3" fmla="*/ 0 w 3344379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4379" h="6858000">
                <a:moveTo>
                  <a:pt x="0" y="0"/>
                </a:moveTo>
                <a:lnTo>
                  <a:pt x="3344379" y="0"/>
                </a:lnTo>
                <a:lnTo>
                  <a:pt x="334437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10000"/>
            </a:schemeClr>
          </a:solidFill>
        </p:spPr>
        <p:txBody>
          <a:bodyPr wrap="square" rtlCol="0">
            <a:noAutofit/>
          </a:bodyPr>
          <a:lstStyle>
            <a:lvl1pPr marL="0" indent="0">
              <a:buNone/>
              <a:defRPr lang="es-ES">
                <a:noFill/>
              </a:defRPr>
            </a:lvl1pPr>
          </a:lstStyle>
          <a:p>
            <a:pPr lvl="0" rtl="0"/>
            <a:r>
              <a:rPr lang="es-ES"/>
              <a:t>En blanco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DE6E802E-B214-0AE3-69C8-CBCA885C70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835900" y="2071688"/>
            <a:ext cx="3773488" cy="2732087"/>
          </a:xfrm>
          <a:prstGeom prst="rect">
            <a:avLst/>
          </a:prstGeom>
        </p:spPr>
        <p:txBody>
          <a:bodyPr rtlCol="0" anchor="ctr"/>
          <a:lstStyle>
            <a:lvl1pPr marL="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800" spc="100" baseline="0"/>
            </a:lvl1pPr>
            <a:lvl2pPr marL="45720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800" spc="100" baseline="0"/>
            </a:lvl2pPr>
            <a:lvl3pPr marL="91440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800" spc="100" baseline="0"/>
            </a:lvl3pPr>
            <a:lvl4pPr marL="137160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800" spc="100" baseline="0"/>
            </a:lvl4pPr>
            <a:lvl5pPr marL="182880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800" spc="100" baseline="0"/>
            </a:lvl5pPr>
          </a:lstStyle>
          <a:p>
            <a:pPr lvl="0" rtl="0"/>
            <a:r>
              <a:rPr lang="es-ES"/>
              <a:t>Haga clic para agregar texto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8" name="Marcador de fecha 3">
            <a:extLst>
              <a:ext uri="{FF2B5EF4-FFF2-40B4-BE49-F238E27FC236}">
                <a16:creationId xmlns:a16="http://schemas.microsoft.com/office/drawing/2014/main" id="{E0398655-42A6-4DBC-9542-9A8D10B44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9" name="Marcador de pie de página 4">
            <a:extLst>
              <a:ext uri="{FF2B5EF4-FFF2-40B4-BE49-F238E27FC236}">
                <a16:creationId xmlns:a16="http://schemas.microsoft.com/office/drawing/2014/main" id="{1FF7C44B-1689-4CA8-B0BC-0671EA127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1200" b="1" i="0" cap="all" spc="100" baseline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defRPr>
            </a:lvl1pPr>
          </a:lstStyle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7D6105C8-7607-448C-9CD2-9CA33B49B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423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ivisoria 2"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7">
            <a:extLst>
              <a:ext uri="{FF2B5EF4-FFF2-40B4-BE49-F238E27FC236}">
                <a16:creationId xmlns:a16="http://schemas.microsoft.com/office/drawing/2014/main" id="{02728A58-8DE2-4B1C-B6CA-F2AED56F45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2"/>
            <a:ext cx="12192000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lang="es-ES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Haga clic para agregar foto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9D7CAC-EE78-4BAE-94EA-EBE4BB1181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909" y="2335192"/>
            <a:ext cx="9792182" cy="2187616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txBody>
          <a:bodyPr lIns="914400" tIns="182880" rIns="914400" rtlCol="0" anchor="ctr"/>
          <a:lstStyle>
            <a:lvl1pPr algn="ctr">
              <a:defRPr lang="es-ES" sz="5400" b="1" cap="all" spc="100" baseline="0">
                <a:solidFill>
                  <a:schemeClr val="accent5"/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</p:spTree>
    <p:extLst>
      <p:ext uri="{BB962C8B-B14F-4D97-AF65-F5344CB8AC3E}">
        <p14:creationId xmlns:p14="http://schemas.microsoft.com/office/powerpoint/2010/main" val="173712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sección">
    <p:bg>
      <p:bgPr>
        <a:solidFill>
          <a:schemeClr val="accent5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ECC6C658-B6F5-98D2-4D95-EA3030D6F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0322" y="-7084"/>
            <a:ext cx="12212321" cy="6858000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9AED10-F37C-48B3-A407-EDC6878C71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0065" y="2372810"/>
            <a:ext cx="4352081" cy="2129742"/>
          </a:xfrm>
          <a:prstGeom prst="rect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txBody>
          <a:bodyPr rtlCol="0" anchor="ctr"/>
          <a:lstStyle>
            <a:lvl1pPr algn="ctr">
              <a:defRPr lang="es-ES" sz="2400" cap="all" spc="100" baseline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pPr rtl="0"/>
            <a:r>
              <a:rPr lang="es-ES"/>
              <a:t>Agregar título</a:t>
            </a:r>
          </a:p>
        </p:txBody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0ED8B338-CD86-47FF-A4B9-9EE6A11AF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789480" y="0"/>
            <a:ext cx="5394960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lang="es-ES"/>
            </a:lvl1pPr>
          </a:lstStyle>
          <a:p>
            <a:pPr rtl="0"/>
            <a:r>
              <a:rPr lang="es-ES"/>
              <a:t>Haga clic para agregar foto</a:t>
            </a:r>
          </a:p>
        </p:txBody>
      </p:sp>
      <p:sp>
        <p:nvSpPr>
          <p:cNvPr id="15" name="Marcador de fecha 2">
            <a:extLst>
              <a:ext uri="{FF2B5EF4-FFF2-40B4-BE49-F238E27FC236}">
                <a16:creationId xmlns:a16="http://schemas.microsoft.com/office/drawing/2014/main" id="{19507D12-915D-42C7-9250-F3912C1C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 lang="es-ES"/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12" name="Marcador de pie de página 4">
            <a:extLst>
              <a:ext uri="{FF2B5EF4-FFF2-40B4-BE49-F238E27FC236}">
                <a16:creationId xmlns:a16="http://schemas.microsoft.com/office/drawing/2014/main" id="{14520C17-104B-4F9D-B1D8-2FA4676B3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13" name="Marcador de número de diapositiva 5">
            <a:extLst>
              <a:ext uri="{FF2B5EF4-FFF2-40B4-BE49-F238E27FC236}">
                <a16:creationId xmlns:a16="http://schemas.microsoft.com/office/drawing/2014/main" id="{219F9CF7-C4CD-4EEB-A49F-1820A981A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7133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C3FAF69-7EBE-817B-DCEA-4A1595820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-7515"/>
            <a:ext cx="4661648" cy="6871651"/>
          </a:xfrm>
          <a:prstGeom prst="rect">
            <a:avLst/>
          </a:prstGeom>
          <a:solidFill>
            <a:srgbClr val="476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720FC4D-FDE2-42C3-B907-27B071B64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608" y="804862"/>
            <a:ext cx="3401992" cy="5121375"/>
          </a:xfrm>
          <a:prstGeom prst="rect">
            <a:avLst/>
          </a:prstGeom>
          <a:ln w="28575">
            <a:noFill/>
          </a:ln>
        </p:spPr>
        <p:txBody>
          <a:bodyPr rtlCol="0" anchor="ctr"/>
          <a:lstStyle>
            <a:lvl1pPr algn="ctr">
              <a:defRPr lang="es-ES" sz="2400" cap="all" spc="1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/>
              <a:t>Título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4F9403-8AE5-DF79-EFCF-E99EABB8341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579338" y="804863"/>
            <a:ext cx="5716587" cy="5248276"/>
          </a:xfrm>
          <a:prstGeom prst="rect">
            <a:avLst/>
          </a:prstGeom>
        </p:spPr>
        <p:txBody>
          <a:bodyPr rtlCol="0" anchor="ctr"/>
          <a:lstStyle>
            <a:lvl1pPr marL="283464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/>
            </a:lvl1pPr>
            <a:lvl2pPr marL="731520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/>
            </a:lvl2pPr>
            <a:lvl3pPr marL="1097280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/>
            </a:lvl3pPr>
            <a:lvl4pPr marL="1463040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/>
            </a:lvl4pPr>
            <a:lvl5pPr marL="1828800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16" name="Marcador de fecha 3">
            <a:extLst>
              <a:ext uri="{FF2B5EF4-FFF2-40B4-BE49-F238E27FC236}">
                <a16:creationId xmlns:a16="http://schemas.microsoft.com/office/drawing/2014/main" id="{D38E30C9-543F-4532-B571-2F2EF52E7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17" name="Marcador de pie de página 4">
            <a:extLst>
              <a:ext uri="{FF2B5EF4-FFF2-40B4-BE49-F238E27FC236}">
                <a16:creationId xmlns:a16="http://schemas.microsoft.com/office/drawing/2014/main" id="{9E2F8B6B-A63E-448F-86E5-CF3F12A29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18" name="Marcador de número de diapositiva 5">
            <a:extLst>
              <a:ext uri="{FF2B5EF4-FFF2-40B4-BE49-F238E27FC236}">
                <a16:creationId xmlns:a16="http://schemas.microsoft.com/office/drawing/2014/main" id="{5EC1D779-DE8A-45DF-9A79-70F63DD68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6491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imagen">
    <p:bg>
      <p:bgPr>
        <a:solidFill>
          <a:schemeClr val="accent5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AED10-F37C-48B3-A407-EDC6878C71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7727" y="2060294"/>
            <a:ext cx="4359795" cy="2141316"/>
          </a:xfrm>
          <a:prstGeom prst="rect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txBody>
          <a:bodyPr rtlCol="0" anchor="ctr"/>
          <a:lstStyle>
            <a:lvl1pPr algn="ctr">
              <a:defRPr lang="es-ES" sz="2400" cap="all" spc="100" baseline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pPr rtl="0"/>
            <a:r>
              <a:rPr lang="es-ES"/>
              <a:t>Agregar título</a:t>
            </a:r>
          </a:p>
        </p:txBody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0ED8B338-CD86-47FF-A4B9-9EE6A11AF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-9009"/>
            <a:ext cx="5521124" cy="687858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lang="es-ES"/>
            </a:lvl1pPr>
          </a:lstStyle>
          <a:p>
            <a:pPr rtl="0"/>
            <a:r>
              <a:rPr lang="es-ES"/>
              <a:t>Haga clic para agregar foto</a:t>
            </a:r>
          </a:p>
        </p:txBody>
      </p:sp>
      <p:sp>
        <p:nvSpPr>
          <p:cNvPr id="7" name="Marcador de texto 10">
            <a:extLst>
              <a:ext uri="{FF2B5EF4-FFF2-40B4-BE49-F238E27FC236}">
                <a16:creationId xmlns:a16="http://schemas.microsoft.com/office/drawing/2014/main" id="{F20D097E-45D7-422E-A8D1-635C7DE9A9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70878" y="4550199"/>
            <a:ext cx="4359795" cy="1790164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lang="es-ES" sz="1800" b="1" cap="all" spc="100" baseline="0">
                <a:solidFill>
                  <a:schemeClr val="accent4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s-ES"/>
              <a:t>Haga clic para agregar texto</a:t>
            </a:r>
          </a:p>
        </p:txBody>
      </p:sp>
      <p:sp>
        <p:nvSpPr>
          <p:cNvPr id="15" name="Marcador de fecha 2">
            <a:extLst>
              <a:ext uri="{FF2B5EF4-FFF2-40B4-BE49-F238E27FC236}">
                <a16:creationId xmlns:a16="http://schemas.microsoft.com/office/drawing/2014/main" id="{19507D12-915D-42C7-9250-F3912C1C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 lang="es-ES"/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12" name="Marcador de pie de página 4">
            <a:extLst>
              <a:ext uri="{FF2B5EF4-FFF2-40B4-BE49-F238E27FC236}">
                <a16:creationId xmlns:a16="http://schemas.microsoft.com/office/drawing/2014/main" id="{14520C17-104B-4F9D-B1D8-2FA4676B3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13" name="Marcador de número de diapositiva 5">
            <a:extLst>
              <a:ext uri="{FF2B5EF4-FFF2-40B4-BE49-F238E27FC236}">
                <a16:creationId xmlns:a16="http://schemas.microsoft.com/office/drawing/2014/main" id="{219F9CF7-C4CD-4EEB-A49F-1820A981A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191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A5AC9-F6E1-46F9-8810-475475E17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34980" y="706056"/>
            <a:ext cx="6323957" cy="1088020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rtlCol="0" anchor="ctr"/>
          <a:lstStyle>
            <a:lvl1pPr algn="ctr">
              <a:defRPr lang="es-ES"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/>
              <a:t>Título</a:t>
            </a:r>
          </a:p>
        </p:txBody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952C02D9-C262-43C0-BE24-402661B059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4495801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lang="es-ES" sz="2000"/>
            </a:lvl1pPr>
          </a:lstStyle>
          <a:p>
            <a:pPr rtl="0"/>
            <a:r>
              <a:rPr lang="es-ES"/>
              <a:t>Haga clic para agregar foto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BC3273F-AE8F-21E6-A06E-52686D65496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135563" y="2291786"/>
            <a:ext cx="3017837" cy="3967224"/>
          </a:xfrm>
          <a:prstGeom prst="rect">
            <a:avLst/>
          </a:prstGeom>
        </p:spPr>
        <p:txBody>
          <a:bodyPr rtlCol="0"/>
          <a:lstStyle>
            <a:lvl1pPr marL="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800" spc="100" baseline="0"/>
            </a:lvl1pPr>
            <a:lvl2pPr marL="283464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 spc="100" baseline="0"/>
            </a:lvl2pPr>
            <a:lvl3pPr marL="685800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 spc="100" baseline="0"/>
            </a:lvl3pPr>
            <a:lvl4pPr marL="1143000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 spc="100" baseline="0"/>
            </a:lvl4pPr>
            <a:lvl5pPr marL="1600200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 spc="100" baseline="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7" name="Marcador de contenido 5">
            <a:extLst>
              <a:ext uri="{FF2B5EF4-FFF2-40B4-BE49-F238E27FC236}">
                <a16:creationId xmlns:a16="http://schemas.microsoft.com/office/drawing/2014/main" id="{A011C768-FB8E-F917-0CF9-C9B7DA4CAA6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473281" y="2294680"/>
            <a:ext cx="3136127" cy="3967224"/>
          </a:xfrm>
          <a:prstGeom prst="rect">
            <a:avLst/>
          </a:prstGeom>
        </p:spPr>
        <p:txBody>
          <a:bodyPr rtlCol="0"/>
          <a:lstStyle>
            <a:lvl1pPr marL="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800" spc="100" baseline="0"/>
            </a:lvl1pPr>
            <a:lvl2pPr marL="283464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 spc="100" baseline="0"/>
            </a:lvl2pPr>
            <a:lvl3pPr marL="685800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 spc="100" baseline="0"/>
            </a:lvl3pPr>
            <a:lvl4pPr marL="1143000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 spc="100" baseline="0"/>
            </a:lvl4pPr>
            <a:lvl5pPr marL="1600200" indent="-283464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defRPr lang="es-ES" sz="1800" spc="100" baseline="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30" name="Marcador de fecha 3">
            <a:extLst>
              <a:ext uri="{FF2B5EF4-FFF2-40B4-BE49-F238E27FC236}">
                <a16:creationId xmlns:a16="http://schemas.microsoft.com/office/drawing/2014/main" id="{61AB9D5A-1951-48B0-9CAE-84FC869BE5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31" name="Marcador de pie de página 4">
            <a:extLst>
              <a:ext uri="{FF2B5EF4-FFF2-40B4-BE49-F238E27FC236}">
                <a16:creationId xmlns:a16="http://schemas.microsoft.com/office/drawing/2014/main" id="{3AEF9F4B-0EB4-4C9F-9159-80E393F3A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32" name="Marcador de número de diapositiva 5">
            <a:extLst>
              <a:ext uri="{FF2B5EF4-FFF2-40B4-BE49-F238E27FC236}">
                <a16:creationId xmlns:a16="http://schemas.microsoft.com/office/drawing/2014/main" id="{6BC4F905-196D-4DFF-9947-C56088B56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120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ción general del produ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8FD970D0-182D-96E3-04B5-5D634F9C4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</a:lstStyle>
          <a:p>
            <a:pPr algn="ctr" rtl="0"/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AEFB40-063A-41A7-9581-865BBE62C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143"/>
            <a:ext cx="10515600" cy="1229033"/>
          </a:xfrm>
          <a:prstGeom prst="rect">
            <a:avLst/>
          </a:prstGeom>
        </p:spPr>
        <p:txBody>
          <a:bodyPr rtlCol="0" anchor="b"/>
          <a:lstStyle>
            <a:lvl1pPr algn="ctr">
              <a:defRPr lang="es-ES"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E453354-6167-7227-F443-F984688CC4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49775" y="2858625"/>
            <a:ext cx="3941763" cy="3338513"/>
          </a:xfrm>
          <a:prstGeom prst="rect">
            <a:avLst/>
          </a:prstGeom>
        </p:spPr>
        <p:txBody>
          <a:bodyPr rtlCol="0"/>
          <a:lstStyle>
            <a:lvl1pPr marL="347472" indent="-347472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lang="es-ES" sz="1800" spc="100" baseline="0"/>
            </a:lvl1pPr>
            <a:lvl2pPr marL="685800" indent="-347472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defRPr lang="es-ES" sz="1600" spc="100" baseline="0"/>
            </a:lvl2pPr>
            <a:lvl3pPr marL="1143000" indent="-347472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  <a:defRPr lang="es-ES" sz="1400" spc="100" baseline="0"/>
            </a:lvl3pPr>
            <a:lvl4pPr marL="1600200" indent="-347472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  <a:defRPr lang="es-ES" sz="1200" spc="100" baseline="0"/>
            </a:lvl4pPr>
            <a:lvl5pPr marL="2057400" indent="-347472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defRPr lang="es-ES" sz="1200" spc="100" baseline="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DDA14B5C-C6A4-65FB-34DD-E1C0FF465FF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342681" y="2858625"/>
            <a:ext cx="6011119" cy="3338513"/>
          </a:xfrm>
          <a:prstGeom prst="rect">
            <a:avLst/>
          </a:prstGeom>
        </p:spPr>
        <p:txBody>
          <a:bodyPr rtlCol="0"/>
          <a:lstStyle>
            <a:lvl1pPr marL="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+mj-lt"/>
              <a:buNone/>
              <a:defRPr lang="es-ES" sz="1800" spc="100" baseline="0"/>
            </a:lvl1pPr>
            <a:lvl2pPr marL="285750" indent="-28575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s-ES" sz="1800" spc="100" baseline="0"/>
            </a:lvl2pPr>
            <a:lvl3pPr marL="685800" indent="-28575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s-ES" sz="1800" spc="100" baseline="0"/>
            </a:lvl3pPr>
            <a:lvl4pPr marL="1143000" indent="-28575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s-ES" sz="1800" spc="100" baseline="0"/>
            </a:lvl4pPr>
            <a:lvl5pPr marL="1600200" indent="-28575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s-ES" sz="1800" spc="100" baseline="0"/>
            </a:lvl5pPr>
          </a:lstStyle>
          <a:p>
            <a:pPr lvl="0" rtl="0"/>
            <a:r>
              <a:rPr lang="es-ES"/>
              <a:t>Haga clic para agregar contenido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0" name="Marcador de fecha 3">
            <a:extLst>
              <a:ext uri="{FF2B5EF4-FFF2-40B4-BE49-F238E27FC236}">
                <a16:creationId xmlns:a16="http://schemas.microsoft.com/office/drawing/2014/main" id="{573EDDB2-8AC2-4A88-95EE-20082E77D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41" name="Marcador de pie de página 4">
            <a:extLst>
              <a:ext uri="{FF2B5EF4-FFF2-40B4-BE49-F238E27FC236}">
                <a16:creationId xmlns:a16="http://schemas.microsoft.com/office/drawing/2014/main" id="{325A34CF-B8DC-4A28-86BC-8D450E3D3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42" name="Marcador de número de diapositiva 5">
            <a:extLst>
              <a:ext uri="{FF2B5EF4-FFF2-40B4-BE49-F238E27FC236}">
                <a16:creationId xmlns:a16="http://schemas.microsoft.com/office/drawing/2014/main" id="{3F009426-0603-4EF7-8DE1-0CA50818F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765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bre nosot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DC1E109A-BBBE-498A-AC65-464AAF5710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66915"/>
            <a:ext cx="2782529" cy="21630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rtlCol="0" anchor="ctr"/>
          <a:lstStyle>
            <a:lvl1pPr algn="ctr">
              <a:lnSpc>
                <a:spcPct val="100000"/>
              </a:lnSpc>
              <a:defRPr lang="es-ES"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/>
              <a:t>título</a:t>
            </a:r>
          </a:p>
        </p:txBody>
      </p:sp>
      <p:sp>
        <p:nvSpPr>
          <p:cNvPr id="10" name="Marcador de texto 10">
            <a:extLst>
              <a:ext uri="{FF2B5EF4-FFF2-40B4-BE49-F238E27FC236}">
                <a16:creationId xmlns:a16="http://schemas.microsoft.com/office/drawing/2014/main" id="{7408009F-7441-4960-8688-598E553778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64796" y="960385"/>
            <a:ext cx="6341212" cy="1969628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lang="es-ES"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/>
              <a:t>Haga clic para agregar texto</a:t>
            </a:r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721A019-F5C2-4A15-A6AE-C03209D1D7D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3716594"/>
            <a:ext cx="12192000" cy="314140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lang="es-ES"/>
            </a:lvl1pPr>
          </a:lstStyle>
          <a:p>
            <a:pPr rtl="0"/>
            <a:r>
              <a:rPr lang="es-ES"/>
              <a:t>Haga clic para agregar una foto</a:t>
            </a:r>
          </a:p>
        </p:txBody>
      </p:sp>
      <p:sp>
        <p:nvSpPr>
          <p:cNvPr id="11" name="Marcador de fecha 3">
            <a:extLst>
              <a:ext uri="{FF2B5EF4-FFF2-40B4-BE49-F238E27FC236}">
                <a16:creationId xmlns:a16="http://schemas.microsoft.com/office/drawing/2014/main" id="{CFE1DF53-32D0-456E-8221-7FCD23325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12" name="Marcador de pie de página 4">
            <a:extLst>
              <a:ext uri="{FF2B5EF4-FFF2-40B4-BE49-F238E27FC236}">
                <a16:creationId xmlns:a16="http://schemas.microsoft.com/office/drawing/2014/main" id="{DC108F1B-58C5-43B6-8251-B1392CA9A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13" name="Marcador de número de diapositiva 5">
            <a:extLst>
              <a:ext uri="{FF2B5EF4-FFF2-40B4-BE49-F238E27FC236}">
                <a16:creationId xmlns:a16="http://schemas.microsoft.com/office/drawing/2014/main" id="{C530B1E0-03D4-4E5B-A2A7-903B17B30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121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E02389-643A-44A3-9E32-4459CAEAC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es-ES"/>
              <a:t>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3E221A-6F27-4890-B073-7BA27B8FB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s-ES"/>
              <a:t>Presentación de lanzamiento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B06CAC-A122-486F-81C6-4299D83E9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011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73" r:id="rId3"/>
    <p:sldLayoutId id="2147483669" r:id="rId4"/>
    <p:sldLayoutId id="2147483651" r:id="rId5"/>
    <p:sldLayoutId id="2147483671" r:id="rId6"/>
    <p:sldLayoutId id="2147483652" r:id="rId7"/>
    <p:sldLayoutId id="2147483653" r:id="rId8"/>
    <p:sldLayoutId id="2147483650" r:id="rId9"/>
    <p:sldLayoutId id="2147483664" r:id="rId10"/>
    <p:sldLayoutId id="2147483659" r:id="rId11"/>
    <p:sldLayoutId id="2147483662" r:id="rId12"/>
    <p:sldLayoutId id="2147483670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ES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s-ES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Marcador de posición de imagen 20" descr="Primer plano de un pasto verde">
            <a:extLst>
              <a:ext uri="{FF2B5EF4-FFF2-40B4-BE49-F238E27FC236}">
                <a16:creationId xmlns:a16="http://schemas.microsoft.com/office/drawing/2014/main" id="{C082290F-76CE-97A7-ECB5-83B0FEA27B3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70878" y="-10292"/>
            <a:ext cx="5521124" cy="6878584"/>
          </a:xfrm>
        </p:spPr>
      </p:pic>
      <p:sp>
        <p:nvSpPr>
          <p:cNvPr id="21" name="Título 20">
            <a:extLst>
              <a:ext uri="{FF2B5EF4-FFF2-40B4-BE49-F238E27FC236}">
                <a16:creationId xmlns:a16="http://schemas.microsoft.com/office/drawing/2014/main" id="{EAB21749-21E0-B555-8423-AF94BE383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71" y="432662"/>
            <a:ext cx="5521124" cy="1121818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 err="1"/>
              <a:t>Climate</a:t>
            </a:r>
            <a:r>
              <a:rPr lang="es-ES" dirty="0"/>
              <a:t> </a:t>
            </a:r>
            <a:r>
              <a:rPr lang="es-ES" dirty="0" err="1"/>
              <a:t>actions</a:t>
            </a:r>
            <a:endParaRPr lang="es-ES" dirty="0"/>
          </a:p>
        </p:txBody>
      </p:sp>
      <p:sp>
        <p:nvSpPr>
          <p:cNvPr id="27" name="Marcador de texto 26">
            <a:extLst>
              <a:ext uri="{FF2B5EF4-FFF2-40B4-BE49-F238E27FC236}">
                <a16:creationId xmlns:a16="http://schemas.microsoft.com/office/drawing/2014/main" id="{854D8B3F-08C4-D0CB-E6CA-ED66FFEA32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6071" y="2297204"/>
            <a:ext cx="5521124" cy="4121884"/>
          </a:xfrm>
        </p:spPr>
        <p:txBody>
          <a:bodyPr rtlCol="0"/>
          <a:lstStyle>
            <a:defPPr>
              <a:defRPr lang="es-ES"/>
            </a:defPPr>
          </a:lstStyle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by 2035</a:t>
            </a:r>
          </a:p>
          <a:p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60% reduction of Scope 1 &amp; 2</a:t>
            </a:r>
          </a:p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(impact measured over total revenue) </a:t>
            </a:r>
          </a:p>
          <a:p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20% reduction in Scope 3 GHG emissions </a:t>
            </a:r>
          </a:p>
          <a:p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by 2050</a:t>
            </a:r>
          </a:p>
          <a:p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s-E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Net zero offer to our customers</a:t>
            </a:r>
            <a:endParaRPr lang="es-E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C0D15DC2-8425-2530-3D59-ABE5D5C4AD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EA87306C-81BA-4795-A5CA-9392456A8C1E}" type="slidenum">
              <a:rPr lang="es-ES" smtClean="0"/>
              <a:pPr rtl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287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cador de posición de imagen 14" descr="Un primer plano de una hoja">
            <a:extLst>
              <a:ext uri="{FF2B5EF4-FFF2-40B4-BE49-F238E27FC236}">
                <a16:creationId xmlns:a16="http://schemas.microsoft.com/office/drawing/2014/main" id="{B0133AA1-3E34-B7AC-4DA2-3971538C984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5" r="55"/>
          <a:stretch/>
        </p:blipFill>
        <p:spPr>
          <a:xfrm>
            <a:off x="0" y="8731"/>
            <a:ext cx="5420263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sp>
        <p:nvSpPr>
          <p:cNvPr id="47" name="Título 46">
            <a:extLst>
              <a:ext uri="{FF2B5EF4-FFF2-40B4-BE49-F238E27FC236}">
                <a16:creationId xmlns:a16="http://schemas.microsoft.com/office/drawing/2014/main" id="{3F9E60C6-15AA-4C95-9519-652CD08A8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174" y="329184"/>
            <a:ext cx="3776898" cy="876814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sz="3200" b="1" noProof="0" dirty="0" err="1"/>
              <a:t>sustainability</a:t>
            </a:r>
            <a:endParaRPr lang="es-ES" sz="3200" b="1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D3AADE-5119-8CE2-0DD5-2BD7E340328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16752" y="2071688"/>
            <a:ext cx="6016752" cy="2732087"/>
          </a:xfrm>
        </p:spPr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 err="1"/>
              <a:t>Sustainability</a:t>
            </a:r>
            <a:r>
              <a:rPr lang="es-ES" dirty="0"/>
              <a:t> </a:t>
            </a:r>
            <a:r>
              <a:rPr lang="es-ES" dirty="0" err="1"/>
              <a:t>Roadmap</a:t>
            </a:r>
            <a:r>
              <a:rPr lang="es-ES" dirty="0"/>
              <a:t>: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ES" sz="1600" dirty="0" err="1"/>
              <a:t>Measuring</a:t>
            </a:r>
            <a:r>
              <a:rPr lang="es-ES" sz="1600" dirty="0"/>
              <a:t> </a:t>
            </a:r>
            <a:r>
              <a:rPr lang="es-ES" sz="1600" dirty="0" err="1"/>
              <a:t>energy</a:t>
            </a:r>
            <a:r>
              <a:rPr lang="es-ES" sz="1600" dirty="0"/>
              <a:t> </a:t>
            </a:r>
            <a:r>
              <a:rPr lang="es-ES" sz="1600" dirty="0" err="1"/>
              <a:t>usage</a:t>
            </a:r>
            <a:r>
              <a:rPr lang="es-ES" sz="1600" dirty="0"/>
              <a:t> &amp; </a:t>
            </a:r>
            <a:r>
              <a:rPr lang="es-ES" sz="1600" dirty="0" err="1"/>
              <a:t>carbon</a:t>
            </a:r>
            <a:r>
              <a:rPr lang="es-ES" sz="1600" dirty="0"/>
              <a:t> </a:t>
            </a:r>
            <a:r>
              <a:rPr lang="es-ES" sz="1600" dirty="0" err="1"/>
              <a:t>footprint</a:t>
            </a:r>
            <a:r>
              <a:rPr lang="es-ES" sz="1600" dirty="0"/>
              <a:t> </a:t>
            </a:r>
            <a:r>
              <a:rPr lang="es-ES" sz="1600" dirty="0" err="1"/>
              <a:t>according</a:t>
            </a:r>
            <a:r>
              <a:rPr lang="es-ES" sz="1600" dirty="0"/>
              <a:t> </a:t>
            </a:r>
            <a:r>
              <a:rPr lang="es-ES" sz="1600" dirty="0" err="1"/>
              <a:t>to</a:t>
            </a:r>
            <a:r>
              <a:rPr lang="es-ES" sz="1600" dirty="0"/>
              <a:t> </a:t>
            </a:r>
            <a:r>
              <a:rPr lang="es-ES" sz="1600" dirty="0" err="1"/>
              <a:t>international</a:t>
            </a:r>
            <a:r>
              <a:rPr lang="es-ES" sz="1600" dirty="0"/>
              <a:t> </a:t>
            </a:r>
            <a:r>
              <a:rPr lang="es-ES" sz="1600" dirty="0" err="1"/>
              <a:t>standards</a:t>
            </a:r>
            <a:endParaRPr lang="es-ES" sz="1600" dirty="0"/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ES" sz="1600" dirty="0"/>
              <a:t>Reduce </a:t>
            </a:r>
            <a:r>
              <a:rPr lang="es-ES" sz="1600" dirty="0" err="1"/>
              <a:t>energy</a:t>
            </a:r>
            <a:r>
              <a:rPr lang="es-ES" sz="1600" dirty="0"/>
              <a:t> </a:t>
            </a:r>
            <a:r>
              <a:rPr lang="es-ES" sz="1600" dirty="0" err="1"/>
              <a:t>need</a:t>
            </a:r>
            <a:r>
              <a:rPr lang="es-ES" sz="1600" dirty="0"/>
              <a:t> </a:t>
            </a:r>
            <a:r>
              <a:rPr lang="es-ES" sz="1600" dirty="0" err="1"/>
              <a:t>by</a:t>
            </a:r>
            <a:r>
              <a:rPr lang="es-ES" sz="1600" dirty="0"/>
              <a:t> </a:t>
            </a:r>
            <a:r>
              <a:rPr lang="es-ES" sz="1600" dirty="0" err="1"/>
              <a:t>improving</a:t>
            </a:r>
            <a:r>
              <a:rPr lang="es-ES" sz="1600" dirty="0"/>
              <a:t> </a:t>
            </a:r>
            <a:r>
              <a:rPr lang="es-ES" sz="1600" dirty="0" err="1"/>
              <a:t>efficiency</a:t>
            </a:r>
            <a:r>
              <a:rPr lang="es-ES" sz="1600" dirty="0"/>
              <a:t> and </a:t>
            </a:r>
            <a:r>
              <a:rPr lang="es-ES" sz="1600" dirty="0" err="1"/>
              <a:t>reducing</a:t>
            </a:r>
            <a:r>
              <a:rPr lang="es-ES" sz="1600" dirty="0"/>
              <a:t> </a:t>
            </a:r>
            <a:r>
              <a:rPr lang="es-ES" sz="1600" dirty="0" err="1"/>
              <a:t>waste</a:t>
            </a:r>
            <a:r>
              <a:rPr lang="es-ES" sz="1600" dirty="0"/>
              <a:t>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ES" sz="1600" dirty="0" err="1"/>
              <a:t>Offer</a:t>
            </a:r>
            <a:r>
              <a:rPr lang="es-ES" sz="1600" dirty="0"/>
              <a:t> </a:t>
            </a:r>
            <a:r>
              <a:rPr lang="es-ES" sz="1600" dirty="0" err="1"/>
              <a:t>our</a:t>
            </a:r>
            <a:r>
              <a:rPr lang="es-ES" sz="1600" dirty="0"/>
              <a:t> </a:t>
            </a:r>
            <a:r>
              <a:rPr lang="es-ES" sz="1600" dirty="0" err="1"/>
              <a:t>customers</a:t>
            </a:r>
            <a:r>
              <a:rPr lang="es-ES" sz="1600" dirty="0"/>
              <a:t> </a:t>
            </a:r>
            <a:r>
              <a:rPr lang="es-ES" sz="1600" dirty="0" err="1"/>
              <a:t>shifting</a:t>
            </a:r>
            <a:r>
              <a:rPr lang="es-ES" sz="1600" dirty="0"/>
              <a:t> </a:t>
            </a:r>
            <a:r>
              <a:rPr lang="es-ES" sz="1600" dirty="0" err="1"/>
              <a:t>from</a:t>
            </a:r>
            <a:r>
              <a:rPr lang="es-ES" sz="1600" dirty="0"/>
              <a:t> </a:t>
            </a:r>
            <a:r>
              <a:rPr lang="es-ES" sz="1600" dirty="0" err="1"/>
              <a:t>fossil</a:t>
            </a:r>
            <a:r>
              <a:rPr lang="es-ES" sz="1600" dirty="0"/>
              <a:t> </a:t>
            </a:r>
            <a:r>
              <a:rPr lang="es-ES" sz="1600" dirty="0" err="1"/>
              <a:t>to</a:t>
            </a:r>
            <a:r>
              <a:rPr lang="es-ES" sz="1600" dirty="0"/>
              <a:t> </a:t>
            </a:r>
            <a:r>
              <a:rPr lang="es-ES" sz="1600" dirty="0" err="1"/>
              <a:t>renewal</a:t>
            </a:r>
            <a:r>
              <a:rPr lang="es-ES" sz="1600" dirty="0"/>
              <a:t> </a:t>
            </a:r>
            <a:r>
              <a:rPr lang="es-ES" sz="1600" dirty="0" err="1"/>
              <a:t>energy</a:t>
            </a:r>
            <a:endParaRPr lang="es-ES" sz="1600" dirty="0"/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ES" sz="1600" dirty="0" err="1"/>
              <a:t>Offer</a:t>
            </a:r>
            <a:r>
              <a:rPr lang="es-ES" sz="1600" dirty="0"/>
              <a:t> </a:t>
            </a:r>
            <a:r>
              <a:rPr lang="es-ES" sz="1600" dirty="0" err="1"/>
              <a:t>our</a:t>
            </a:r>
            <a:r>
              <a:rPr lang="es-ES" sz="1600" dirty="0"/>
              <a:t> </a:t>
            </a:r>
            <a:r>
              <a:rPr lang="es-ES" sz="1600" dirty="0" err="1"/>
              <a:t>customers</a:t>
            </a:r>
            <a:r>
              <a:rPr lang="es-ES" sz="1600" dirty="0"/>
              <a:t> </a:t>
            </a:r>
            <a:r>
              <a:rPr lang="es-ES" sz="1600" dirty="0" err="1"/>
              <a:t>to</a:t>
            </a:r>
            <a:r>
              <a:rPr lang="es-ES" sz="1600" dirty="0"/>
              <a:t> offset </a:t>
            </a:r>
            <a:r>
              <a:rPr lang="es-ES" sz="1600" dirty="0" err="1"/>
              <a:t>the</a:t>
            </a:r>
            <a:r>
              <a:rPr lang="es-ES" sz="1600" dirty="0"/>
              <a:t> </a:t>
            </a:r>
            <a:r>
              <a:rPr lang="es-ES" sz="1600" dirty="0" err="1"/>
              <a:t>unavoidable</a:t>
            </a:r>
            <a:r>
              <a:rPr lang="es-ES" sz="1600" dirty="0"/>
              <a:t> </a:t>
            </a:r>
            <a:r>
              <a:rPr lang="es-ES" sz="1600" dirty="0" err="1"/>
              <a:t>emissions</a:t>
            </a:r>
            <a:r>
              <a:rPr lang="es-ES" sz="1600" dirty="0"/>
              <a:t> </a:t>
            </a:r>
            <a:r>
              <a:rPr lang="es-ES" sz="1600" dirty="0" err="1"/>
              <a:t>to</a:t>
            </a:r>
            <a:r>
              <a:rPr lang="es-ES" sz="1600" dirty="0"/>
              <a:t> </a:t>
            </a:r>
            <a:r>
              <a:rPr lang="es-ES" sz="1600" dirty="0" err="1"/>
              <a:t>reach</a:t>
            </a:r>
            <a:r>
              <a:rPr lang="es-ES" sz="1600" dirty="0"/>
              <a:t> </a:t>
            </a:r>
            <a:r>
              <a:rPr lang="es-ES" sz="1600" dirty="0" err="1"/>
              <a:t>to</a:t>
            </a:r>
            <a:r>
              <a:rPr lang="es-ES" sz="1600" dirty="0"/>
              <a:t> </a:t>
            </a:r>
            <a:r>
              <a:rPr lang="es-ES" sz="1600" dirty="0" err="1"/>
              <a:t>zero</a:t>
            </a:r>
            <a:r>
              <a:rPr lang="es-ES" sz="1600" dirty="0"/>
              <a:t> </a:t>
            </a:r>
            <a:r>
              <a:rPr lang="es-ES" sz="1600" dirty="0" err="1"/>
              <a:t>greenhouse</a:t>
            </a:r>
            <a:r>
              <a:rPr lang="es-ES" sz="1600" dirty="0"/>
              <a:t> </a:t>
            </a:r>
            <a:r>
              <a:rPr lang="es-ES" sz="1600" dirty="0" err="1"/>
              <a:t>emissions</a:t>
            </a:r>
            <a:endParaRPr lang="es-ES" sz="1600" dirty="0"/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ES" sz="1600" dirty="0" err="1"/>
              <a:t>Electricity</a:t>
            </a:r>
            <a:endParaRPr lang="es-ES" sz="16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600" dirty="0"/>
              <a:t> </a:t>
            </a:r>
            <a:r>
              <a:rPr lang="es-ES" sz="1400" dirty="0" err="1"/>
              <a:t>Renewable</a:t>
            </a:r>
            <a:r>
              <a:rPr lang="es-ES" sz="1400" dirty="0"/>
              <a:t> </a:t>
            </a:r>
            <a:r>
              <a:rPr lang="es-ES" sz="1400" dirty="0" err="1"/>
              <a:t>energy</a:t>
            </a:r>
            <a:r>
              <a:rPr lang="es-ES" sz="1400" dirty="0"/>
              <a:t> </a:t>
            </a:r>
            <a:r>
              <a:rPr lang="es-ES" sz="1400" dirty="0" err="1"/>
              <a:t>offering</a:t>
            </a:r>
            <a:endParaRPr lang="es-ES" sz="1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400" dirty="0"/>
              <a:t>Energy </a:t>
            </a:r>
            <a:r>
              <a:rPr lang="es-ES" sz="1400" dirty="0" err="1"/>
              <a:t>optimization</a:t>
            </a:r>
            <a:endParaRPr lang="es-ES" sz="1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400" dirty="0" err="1"/>
              <a:t>Lighting</a:t>
            </a:r>
            <a:r>
              <a:rPr lang="es-ES" sz="1400" dirty="0"/>
              <a:t> </a:t>
            </a:r>
            <a:r>
              <a:rPr lang="es-ES" sz="1400" dirty="0" err="1"/>
              <a:t>technollogies</a:t>
            </a:r>
            <a:endParaRPr lang="es-E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err="1"/>
              <a:t>Supply</a:t>
            </a:r>
            <a:r>
              <a:rPr lang="es-ES" sz="1600" dirty="0"/>
              <a:t> </a:t>
            </a:r>
            <a:r>
              <a:rPr lang="es-ES" sz="1600" dirty="0" err="1"/>
              <a:t>chain</a:t>
            </a:r>
            <a:endParaRPr lang="es-ES" sz="16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400" dirty="0" err="1"/>
              <a:t>Driving</a:t>
            </a:r>
            <a:r>
              <a:rPr lang="es-ES" sz="1400" dirty="0"/>
              <a:t> a responsable </a:t>
            </a:r>
            <a:r>
              <a:rPr lang="es-ES" sz="1400" dirty="0" err="1"/>
              <a:t>supply</a:t>
            </a:r>
            <a:r>
              <a:rPr lang="es-ES" sz="1400" dirty="0"/>
              <a:t> </a:t>
            </a:r>
            <a:r>
              <a:rPr lang="es-ES" sz="1400" dirty="0" err="1"/>
              <a:t>chain</a:t>
            </a:r>
            <a:endParaRPr lang="es-ES" sz="1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400" dirty="0" err="1"/>
              <a:t>Cascading</a:t>
            </a:r>
            <a:r>
              <a:rPr lang="es-ES" sz="1400" dirty="0"/>
              <a:t> </a:t>
            </a:r>
            <a:r>
              <a:rPr lang="es-ES" sz="1400" dirty="0" err="1"/>
              <a:t>down</a:t>
            </a:r>
            <a:r>
              <a:rPr lang="es-ES" sz="1400" dirty="0"/>
              <a:t> </a:t>
            </a:r>
            <a:r>
              <a:rPr lang="es-ES" sz="1400" dirty="0" err="1"/>
              <a:t>sustainability</a:t>
            </a:r>
            <a:r>
              <a:rPr lang="es-ES" sz="1400" dirty="0"/>
              <a:t> targets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400" dirty="0" err="1"/>
              <a:t>Usin</a:t>
            </a:r>
            <a:r>
              <a:rPr lang="es-ES" sz="1400" dirty="0"/>
              <a:t> </a:t>
            </a:r>
            <a:r>
              <a:rPr lang="es-ES" sz="1400" dirty="0" err="1"/>
              <a:t>gsustainability</a:t>
            </a:r>
            <a:r>
              <a:rPr lang="es-ES" sz="1400" dirty="0"/>
              <a:t> </a:t>
            </a:r>
            <a:r>
              <a:rPr lang="es-ES" sz="1400" dirty="0" err="1"/>
              <a:t>measurement</a:t>
            </a:r>
            <a:r>
              <a:rPr lang="es-ES" sz="1400" dirty="0"/>
              <a:t> </a:t>
            </a:r>
            <a:r>
              <a:rPr lang="es-ES" sz="1400" dirty="0" err="1"/>
              <a:t>on</a:t>
            </a:r>
            <a:r>
              <a:rPr lang="es-ES" sz="1400" dirty="0"/>
              <a:t> </a:t>
            </a:r>
            <a:r>
              <a:rPr lang="es-ES" sz="1400" dirty="0" err="1"/>
              <a:t>supplier</a:t>
            </a:r>
            <a:r>
              <a:rPr lang="es-ES" sz="1400" dirty="0"/>
              <a:t> </a:t>
            </a:r>
            <a:r>
              <a:rPr lang="es-ES" sz="1400" dirty="0" err="1"/>
              <a:t>selection</a:t>
            </a:r>
            <a:endParaRPr lang="es-ES" sz="1400" dirty="0"/>
          </a:p>
        </p:txBody>
      </p:sp>
      <p:sp>
        <p:nvSpPr>
          <p:cNvPr id="20" name="Marcador de número de diapositiva 19">
            <a:extLst>
              <a:ext uri="{FF2B5EF4-FFF2-40B4-BE49-F238E27FC236}">
                <a16:creationId xmlns:a16="http://schemas.microsoft.com/office/drawing/2014/main" id="{DA9558D5-EB6D-C2EA-C5E2-790769448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EA87306C-81BA-4795-A5CA-9392456A8C1E}" type="slidenum">
              <a:rPr lang="es-ES" smtClean="0"/>
              <a:pPr rtl="0"/>
              <a:t>2</a:t>
            </a:fld>
            <a:endParaRPr lang="es-ES" dirty="0"/>
          </a:p>
        </p:txBody>
      </p:sp>
      <p:pic>
        <p:nvPicPr>
          <p:cNvPr id="8" name="Imagen 7" descr="Icono&#10;&#10;Descripción generada automáticamente">
            <a:extLst>
              <a:ext uri="{FF2B5EF4-FFF2-40B4-BE49-F238E27FC236}">
                <a16:creationId xmlns:a16="http://schemas.microsoft.com/office/drawing/2014/main" id="{C7140761-9C07-EEA8-FF58-B00F4D6573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488" y="311110"/>
            <a:ext cx="977982" cy="9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292788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">
  <a:themeElements>
    <a:clrScheme name="Custom 1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4D0E9"/>
      </a:accent1>
      <a:accent2>
        <a:srgbClr val="476977"/>
      </a:accent2>
      <a:accent3>
        <a:srgbClr val="79BBE9"/>
      </a:accent3>
      <a:accent4>
        <a:srgbClr val="6B8043"/>
      </a:accent4>
      <a:accent5>
        <a:srgbClr val="9ACF21"/>
      </a:accent5>
      <a:accent6>
        <a:srgbClr val="CFDCA5"/>
      </a:accent6>
      <a:hlink>
        <a:srgbClr val="0563C1"/>
      </a:hlink>
      <a:folHlink>
        <a:srgbClr val="954F72"/>
      </a:folHlink>
    </a:clrScheme>
    <a:fontScheme name="Custom 26">
      <a:majorFont>
        <a:latin typeface="Tenorite Bold"/>
        <a:ea typeface=""/>
        <a:cs typeface=""/>
      </a:majorFont>
      <a:minorFont>
        <a:latin typeface="Tenorit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98630235.tgt.Office_72342546_TF16411175_Win32_OJ112380586.potx" id="{7D32358D-29A7-4C3D-BCC5-D00F529875AC}" vid="{51CE528C-CD7A-413B-80E0-336D11C9D58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AD180A-D253-4F84-BD24-8EE736E655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19A644-6410-4EC7-894C-877E70305DF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E9424615-5FE5-4F43-AE24-3BC9A053268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{D11AF4EC-A7A9-487F-B5DA-6B76D7219A36}tf16411175_win32</Template>
  <TotalTime>22</TotalTime>
  <Words>113</Words>
  <Application>Microsoft Office PowerPoint</Application>
  <PresentationFormat>Panorámica</PresentationFormat>
  <Paragraphs>36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Courier New</vt:lpstr>
      <vt:lpstr>Tenorite </vt:lpstr>
      <vt:lpstr>Tenorite Bold</vt:lpstr>
      <vt:lpstr>Personalizar</vt:lpstr>
      <vt:lpstr>Climate actions</vt:lpstr>
      <vt:lpstr>sustainability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Aitor Andonegui</dc:creator>
  <cp:lastModifiedBy>Aitor Andonegui</cp:lastModifiedBy>
  <cp:revision>1</cp:revision>
  <dcterms:created xsi:type="dcterms:W3CDTF">2024-10-10T15:26:44Z</dcterms:created>
  <dcterms:modified xsi:type="dcterms:W3CDTF">2024-10-10T15:49:35Z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